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235F8A1-FCEE-CB92-CA88-252664232B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75906D02-C020-D75C-AC74-79571ED63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F15FD562-0137-C8EB-0949-2DE452B2F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E111B81F-060E-3DE6-47FD-C4228276C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24469F4C-623F-2765-69F3-EC6001FA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07097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A8C8D79-8F46-3F2F-3C0D-8F80B02D9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FC092EE-194E-21EE-5C51-E9900D56F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F8FDF7E8-71A6-95BE-984B-CA0DB2B7F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33B4BBD7-6CD3-2DF3-2978-8E95F15A2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7D2F9031-3AD6-EBE7-6CCE-5609CB96A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6814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C65FAA3E-472C-0FA2-2A3E-F263EDB75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F64D6390-E9D5-36E6-2838-FBE6C572F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22AC2B7C-A474-AF23-6BC2-F24B70177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7B11751-F06F-0BD5-B3A2-B8B46FC4B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C1B53F76-A35A-9140-1F99-58F63A0A9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1132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2ADD8A6-63DD-7736-5D5C-ED23EF658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0FBAB98B-5497-8924-0637-754AA64083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2348B677-C6CC-7DFE-4131-96FE445013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A835259A-0F25-29F7-9798-5071FBFF4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7ECD8E3C-E66A-CCBF-50B1-A4AD2A88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25444FD4-DBBA-487A-13A9-E616549C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563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DC8FCB1-EDC8-9476-EA9F-AF8FC6C9C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926F4D8A-4E45-430B-13F9-27A5CB3CC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4DA5B791-4D7F-6A66-42DA-80153EC330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D8545298-CE60-82E4-E1D4-79D1576C5B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5BAB7B18-1F1A-CBAE-AE90-1C6A66928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17D77D3D-2487-0EAF-6ED7-DAA81B26E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C93F2EEE-E8D7-F068-883A-61056BAAD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F26255D5-AF3B-7FE1-4459-7AC074353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46244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1FDE317-5D2D-0148-5756-DEC1A0E4F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1A68C6C3-5F8A-09E1-4652-506634CBF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AC0C84CE-FF25-ECF5-E01B-6CB87B42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3B51157A-D65E-DB8B-A94D-ACF952213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1019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A56FB006-B0D0-2318-7D23-DBCB1E3E6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FBF487D0-8786-B34B-2B77-3D9CA6BC1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4E4A7011-E4B9-E3F6-F5B9-66B4232C4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74648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EBC43BA-B0C1-83E2-ACEC-B16944983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1F7B2396-22AF-54F6-CB2D-004707828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DF22DE70-A55A-AB37-3D40-82F5B301E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20B33540-80D3-88C1-D5AA-EC64FCDFA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B9701DFF-6179-01A3-BF75-C447E7D8E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8D8BC216-34F9-7F92-65C7-18E46D2C1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1583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5A0EB5D-17B7-3253-2A24-37D6B7D33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91068F7C-B37C-980A-F5F1-0BEF1A5F58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73463383-A04A-D143-3CA5-318C0DF16B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B4AC5F76-447C-D365-B858-A5B02D50D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5D1FD185-ACB3-A8F8-A20C-B52C537A5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3F92BD18-1BED-943F-C671-5662DBAF8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61268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CE3DACA-CFEE-98C4-BA1C-F96F815BD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CB1F4CA8-F949-D237-45BE-B3CE7FE0D0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6575FDAB-3C6D-FF70-E9FE-7ABC764F9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ECCC84E9-3201-C584-0404-881B7BCCE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516C4A09-37C0-EA19-A56F-68E49F34D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49134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0B810D45-A2F5-B667-9857-DA137DF90A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8D71BA9E-DF4A-4314-7E00-798A5E36A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9CD99466-8824-CC11-3D46-AB8D27F77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576034E-26E1-AF9A-FCC6-C3A792E8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FE77E283-558E-BE20-1092-F1D0C1FE4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51105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E7B95908-F54E-BED6-067A-288BFF77E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324184C1-28FF-5DAC-ADE8-5666B8826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DA22C74E-2DDC-B99A-EEA4-550E69B5F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17521-5E19-429E-B0D9-82974BDDA0F4}" type="datetimeFigureOut">
              <a:rPr lang="et-EE" smtClean="0"/>
              <a:t>28.05.2024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16929A94-729B-80C4-95FB-626F77F41D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7120340F-5920-F42B-9805-515AD25FB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0DCDB-6BA4-4D9A-B7D3-E0A7FD2738F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82849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7145779B-D0A9-031E-0379-ED98D90AB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92" y="466344"/>
            <a:ext cx="7900416" cy="592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18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lt 4">
            <a:extLst>
              <a:ext uri="{FF2B5EF4-FFF2-40B4-BE49-F238E27FC236}">
                <a16:creationId xmlns:a16="http://schemas.microsoft.com/office/drawing/2014/main" id="{61BF3D15-517E-A908-FFAA-B31B68B15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73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16A4CD06-D9C2-4F79-F74B-D8F84122B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32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A5C93B85-27F5-D722-467A-960380282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56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D434F330-12F3-7C6D-F6A9-857F4BAFE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92" y="466344"/>
            <a:ext cx="7900416" cy="592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64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89CB3E41-635F-0E82-10FA-EFA8458C8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92" y="466344"/>
            <a:ext cx="7900416" cy="592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0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6A28B3B0-1472-A090-D25E-2AF3EC928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92" y="466344"/>
            <a:ext cx="7900416" cy="592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38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8BB8DF18-FEBF-6DC0-E924-3F2FB4A28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92" y="466344"/>
            <a:ext cx="7900416" cy="592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00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388D3DDD-A505-6E43-0726-4FC769555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33343" y="-521208"/>
            <a:ext cx="5925312" cy="79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164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Laiekraan</PresentationFormat>
  <Paragraphs>0</Paragraphs>
  <Slides>9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3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Office'i kujundus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Lembit Berkis</dc:creator>
  <cp:lastModifiedBy>Lembit Berkis</cp:lastModifiedBy>
  <cp:revision>1</cp:revision>
  <dcterms:created xsi:type="dcterms:W3CDTF">2024-05-28T18:58:38Z</dcterms:created>
  <dcterms:modified xsi:type="dcterms:W3CDTF">2024-05-28T19:18:25Z</dcterms:modified>
</cp:coreProperties>
</file>